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ABDFD-DC71-1749-8988-37C91CB01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17531A-EA3F-1343-AA2B-FD0A3AFB4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D582CA-7A32-6049-B159-6B43FD0B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56DF53-D376-D344-A7EF-C4D888E8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33BA-875A-2A49-A12A-AF5A9777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27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3E8B4-20E1-3A42-B348-D1EBFE1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2380B2-A620-6345-B2A3-029579B3A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B8F82D-8FC4-4B4D-8A37-315B54FA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80B6C6-E629-CC49-9CFF-A460F931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932DCA-634A-1741-B10E-A7B4CECF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7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34938C-66BE-1E4B-9BC4-97E417486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8D80FE-3530-4841-9C98-3CC08562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603C13-91D2-7946-A439-EB4A1986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B52479-0D1E-874C-AE0F-12C77B49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76D60-E5E9-9340-85D8-0B1FE398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3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1FF68-2E9A-4342-AD7C-F2030FEB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85B0F9-449D-4544-99B7-EA5C1703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46AA9-2B1C-D34F-AE35-AEB73E34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642B9-E6FE-F04B-AB32-2EC6D62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7DCDC1-0726-9644-A058-08129272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621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24B3E-0C68-2C45-8152-352C08F3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6CD37-0971-0A4D-A90A-DC8F46EC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54142C-4E3A-CC40-A6E2-CFBBC49F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959B91-2C82-B443-AE94-2A2CD7B5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FFB4F1-F4B5-A54F-BCE1-48D3E405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78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FAD31-11C3-2D4A-8709-786CED8C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04B8DB-60A3-2D4D-B110-DC97C6197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2A057E-7158-DC49-9C62-309EFE035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A343C0-CF82-E549-B24D-139F132D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6307CD-BAA4-0E40-A505-2B6F1E02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01A7A3-1E20-C840-8BA7-B694429D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52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54CB0-9D6A-C345-8B1E-BCEA1902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01506F-653E-5E4B-823E-022748295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3FF8F1-7D65-5C4A-B0E8-008212823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CC6252-06AB-9047-AF22-674CBDC40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D99414-B159-914A-8EB0-0376C0CF0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CC88A6A-8362-AC44-BE10-324D1E28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688604-C4B1-024A-8DCD-F74E6A3C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2205D-B1D7-6A49-A920-5C4A9BB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359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94E63-1A7C-7C4C-BA20-ED798668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5E1577-EB0E-DC42-BD3F-5E91BDD8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1C8E2F-E73E-924D-ABBF-FAFE49A1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78823A-0BC5-BA44-8FC8-EA1FE1B2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427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3C088F5-B204-2340-B802-E54BF275B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B204C1-E69B-1741-B23F-09230955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2DE7E7-5F53-3A4D-8663-46A2EE08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854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B41DD-9630-3D42-9273-694C8B7A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78290-CAAA-5E4A-8039-8433E84A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4F17CB-30BF-8944-A4B6-D8F8E19CD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08272F-DA7A-0F4B-821D-67367DD5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7EA36E-A2BD-6346-A50A-A4BFDD9F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EDF63A-941A-C94B-8B8F-05C3BBD1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496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BD92F-BE24-0545-9385-6921D7DF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9791A6D-00B9-364A-BDE5-37BB9D7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56770A-70AA-7D40-9017-F747239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36B519-9C96-4C46-997D-A08C3E44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F7FBA2-E2E4-514B-94ED-F8058722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F8CA55-0EF6-2B45-8901-42A14901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99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57C3668-612C-0449-9F80-F073700B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50B902-2EBF-1A49-80BD-97435CA05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AE4F1-6294-054D-BF77-53156B5DB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A91D-FCF4-E64D-80A3-3A2E4EC942C4}" type="datetimeFigureOut">
              <a:rPr kumimoji="1" lang="zh-TW" altLang="en-US" smtClean="0"/>
              <a:t>2022/1/22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4C599-0899-6E4A-8694-A0DB1D8B7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E7486E-B951-194D-ABCA-CAB39F6E2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A8CD-F460-9F42-9A81-D068181A92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538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09176-EB36-0148-954F-6B7A39A4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33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Before                                Now</a:t>
            </a:r>
            <a:r>
              <a:rPr kumimoji="1" lang="zh-TW" altLang="en-US" dirty="0"/>
              <a:t>的一點改變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D6AC9-FE8C-E646-9893-6715F5EB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25"/>
            <a:ext cx="4992974" cy="4351338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告知學生現狀，並直接提供建議</a:t>
            </a:r>
            <a:endParaRPr kumimoji="1" lang="en-US" altLang="zh-TW" dirty="0"/>
          </a:p>
          <a:p>
            <a:r>
              <a:rPr kumimoji="1" lang="zh-TW" altLang="en-US" dirty="0"/>
              <a:t>期望學生直接依據模型（機器）建議，調整學習</a:t>
            </a:r>
            <a:endParaRPr kumimoji="1" lang="en-US" altLang="zh-TW" dirty="0"/>
          </a:p>
          <a:p>
            <a:r>
              <a:rPr kumimoji="1" lang="zh-TW" altLang="en-US" dirty="0"/>
              <a:t>不給學生（人）選擇的權利</a:t>
            </a:r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簡單說：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醫生給最佳方案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病人只能照做（無法選擇）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醫生不引導病人達成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C4F28E9-BC64-4644-BD79-AAE8A372F953}"/>
              </a:ext>
            </a:extLst>
          </p:cNvPr>
          <p:cNvSpPr txBox="1">
            <a:spLocks/>
          </p:cNvSpPr>
          <p:nvPr/>
        </p:nvSpPr>
        <p:spPr>
          <a:xfrm>
            <a:off x="6360828" y="1334125"/>
            <a:ext cx="5526372" cy="515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告知學生現狀</a:t>
            </a:r>
            <a:endParaRPr kumimoji="1" lang="en-US" altLang="zh-TW" dirty="0"/>
          </a:p>
          <a:p>
            <a:r>
              <a:rPr kumimoji="1" lang="zh-TW" altLang="en-US" dirty="0"/>
              <a:t>但告知可能的選擇方案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方案一：改變，且跟多數一樣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方案二：改變，但只進一階就好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方案三：不改變</a:t>
            </a:r>
            <a:endParaRPr kumimoji="1" lang="en-US" altLang="zh-TW" dirty="0"/>
          </a:p>
          <a:p>
            <a:r>
              <a:rPr kumimoji="1" lang="zh-TW" altLang="en-US" dirty="0"/>
              <a:t>學生有選擇權（人自己做完選擇，比較會心甘情願的接受結果</a:t>
            </a:r>
            <a:r>
              <a:rPr kumimoji="1" lang="en-US" altLang="zh-TW" dirty="0"/>
              <a:t>-</a:t>
            </a:r>
            <a:r>
              <a:rPr kumimoji="1" lang="zh-TW" altLang="en-US" dirty="0"/>
              <a:t>就是必須走出舒適圈，做努力）</a:t>
            </a:r>
            <a:endParaRPr kumimoji="1" lang="en-US" altLang="zh-TW" dirty="0"/>
          </a:p>
          <a:p>
            <a:r>
              <a:rPr kumimoji="1" lang="zh-TW" altLang="en-US" dirty="0"/>
              <a:t>簡單說：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醫生給各種方案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病人按自己的價值判斷做選擇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醫生引導病人達成</a:t>
            </a:r>
          </a:p>
        </p:txBody>
      </p:sp>
    </p:spTree>
    <p:extLst>
      <p:ext uri="{BB962C8B-B14F-4D97-AF65-F5344CB8AC3E}">
        <p14:creationId xmlns:p14="http://schemas.microsoft.com/office/powerpoint/2010/main" val="29249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07E0-56A8-F04B-9229-D2900BE8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這是當學生送出後，茄爸的最後一句，也就是告知學生做出最終決策的後管。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FF0000"/>
                </a:solidFill>
              </a:rPr>
              <a:t>告知現狀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>
                <a:solidFill>
                  <a:srgbClr val="0070C0"/>
                </a:solidFill>
              </a:rPr>
              <a:t>告知目標</a:t>
            </a:r>
            <a:endParaRPr kumimoji="1" lang="en-US" altLang="zh-TW" dirty="0">
              <a:solidFill>
                <a:srgbClr val="0070C0"/>
              </a:solidFill>
            </a:endParaRPr>
          </a:p>
          <a:p>
            <a:pPr lvl="1"/>
            <a:r>
              <a:rPr kumimoji="1" lang="zh-TW" altLang="en-US" dirty="0">
                <a:solidFill>
                  <a:schemeClr val="accent6"/>
                </a:solidFill>
              </a:rPr>
              <a:t>告知他的選擇</a:t>
            </a:r>
            <a:endParaRPr kumimoji="1" lang="en-US" altLang="zh-TW" dirty="0">
              <a:solidFill>
                <a:schemeClr val="accent6"/>
              </a:solidFill>
            </a:endParaRPr>
          </a:p>
          <a:p>
            <a:pPr lvl="1"/>
            <a:r>
              <a:rPr kumimoji="1" lang="zh-TW" altLang="en-US" dirty="0"/>
              <a:t>告知他剛剛的決定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F474AB-48C2-1E42-BC5C-68BD0458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12" r="24721"/>
          <a:stretch/>
        </p:blipFill>
        <p:spPr>
          <a:xfrm>
            <a:off x="434715" y="687387"/>
            <a:ext cx="7672949" cy="68103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96164B-EB69-0047-BFEE-06F8BE62B76A}"/>
              </a:ext>
            </a:extLst>
          </p:cNvPr>
          <p:cNvCxnSpPr/>
          <p:nvPr/>
        </p:nvCxnSpPr>
        <p:spPr>
          <a:xfrm>
            <a:off x="2998033" y="914400"/>
            <a:ext cx="24433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DDCA0C3-AFA1-2043-A73E-8C035F002C8F}"/>
              </a:ext>
            </a:extLst>
          </p:cNvPr>
          <p:cNvCxnSpPr>
            <a:cxnSpLocks/>
          </p:cNvCxnSpPr>
          <p:nvPr/>
        </p:nvCxnSpPr>
        <p:spPr>
          <a:xfrm>
            <a:off x="5546360" y="931889"/>
            <a:ext cx="1019331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C9EDD90-620D-5A40-B078-A612D1DE896B}"/>
              </a:ext>
            </a:extLst>
          </p:cNvPr>
          <p:cNvCxnSpPr>
            <a:cxnSpLocks/>
          </p:cNvCxnSpPr>
          <p:nvPr/>
        </p:nvCxnSpPr>
        <p:spPr>
          <a:xfrm>
            <a:off x="2715718" y="1234190"/>
            <a:ext cx="101933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FC4EA6B-0637-8F48-BD9A-ADAA7F3975ED}"/>
              </a:ext>
            </a:extLst>
          </p:cNvPr>
          <p:cNvCxnSpPr>
            <a:cxnSpLocks/>
          </p:cNvCxnSpPr>
          <p:nvPr/>
        </p:nvCxnSpPr>
        <p:spPr>
          <a:xfrm>
            <a:off x="4037351" y="1234190"/>
            <a:ext cx="15090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59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7B8D2AB-AED9-DF45-B92C-B3BC2875F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21"/>
          <a:stretch/>
        </p:blipFill>
        <p:spPr>
          <a:xfrm>
            <a:off x="0" y="173038"/>
            <a:ext cx="7672949" cy="6684962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5B7410BB-9070-B44C-8B3C-87EFA04F1F87}"/>
              </a:ext>
            </a:extLst>
          </p:cNvPr>
          <p:cNvSpPr txBox="1">
            <a:spLocks/>
          </p:cNvSpPr>
          <p:nvPr/>
        </p:nvSpPr>
        <p:spPr>
          <a:xfrm>
            <a:off x="7957761" y="420050"/>
            <a:ext cx="3839497" cy="619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400" dirty="0"/>
              <a:t>伯詮：</a:t>
            </a:r>
            <a:br>
              <a:rPr kumimoji="1" lang="en-US" altLang="zh-TW" sz="2400" dirty="0"/>
            </a:br>
            <a:r>
              <a:rPr kumimoji="1" lang="zh-TW" altLang="en-US" sz="2400" dirty="0"/>
              <a:t>階段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有一個重要的精神，就是告知被通知學生，同班其他同學的學習狀況</a:t>
            </a:r>
            <a:r>
              <a:rPr kumimoji="1" lang="en-US" altLang="zh-TW" sz="2400" dirty="0"/>
              <a:t>+</a:t>
            </a:r>
            <a:r>
              <a:rPr kumimoji="1" lang="zh-TW" altLang="en-US" sz="2400" dirty="0"/>
              <a:t>自己做決定（目的在協助他們作判斷，判斷自己的狀況如何？判斷自己要不要跟著茄爸的建議改變）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過去我們告知學生自己的狀況是成績落點，這個「維持」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過去告知同學同班其他同學的學習狀況的方式，則是針對「細項」去給落點，這個部分，我認為這部分的資訊太雜！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所以希望改成他們整體落點分數的一個落點判斷（降低資訊的複雜度）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也當成學生進步的動力，也是一種選擇。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zh-TW" altLang="en-US" sz="2400" dirty="0"/>
          </a:p>
        </p:txBody>
      </p:sp>
      <p:sp>
        <p:nvSpPr>
          <p:cNvPr id="10" name="甜甜圈 9">
            <a:extLst>
              <a:ext uri="{FF2B5EF4-FFF2-40B4-BE49-F238E27FC236}">
                <a16:creationId xmlns:a16="http://schemas.microsoft.com/office/drawing/2014/main" id="{756D55D7-6C19-FF4C-8462-C019CD636285}"/>
              </a:ext>
            </a:extLst>
          </p:cNvPr>
          <p:cNvSpPr/>
          <p:nvPr/>
        </p:nvSpPr>
        <p:spPr>
          <a:xfrm>
            <a:off x="7617983" y="4287186"/>
            <a:ext cx="4519051" cy="1409075"/>
          </a:xfrm>
          <a:prstGeom prst="donut">
            <a:avLst>
              <a:gd name="adj" fmla="val 480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331AE70-87D7-8D4B-8A1D-8EB0D8406065}"/>
              </a:ext>
            </a:extLst>
          </p:cNvPr>
          <p:cNvCxnSpPr/>
          <p:nvPr/>
        </p:nvCxnSpPr>
        <p:spPr>
          <a:xfrm flipH="1" flipV="1">
            <a:off x="7330190" y="1469036"/>
            <a:ext cx="627571" cy="3432748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框架 12">
            <a:extLst>
              <a:ext uri="{FF2B5EF4-FFF2-40B4-BE49-F238E27FC236}">
                <a16:creationId xmlns:a16="http://schemas.microsoft.com/office/drawing/2014/main" id="{5454B1C9-DD06-F148-9B0E-C352F8DE9EB8}"/>
              </a:ext>
            </a:extLst>
          </p:cNvPr>
          <p:cNvSpPr/>
          <p:nvPr/>
        </p:nvSpPr>
        <p:spPr>
          <a:xfrm>
            <a:off x="1948721" y="1266669"/>
            <a:ext cx="5724228" cy="4047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3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1052B-5C84-F347-B241-D3FD943C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這句話保留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10AB3F-5B88-414B-BFA2-9F4F6396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0" y="2890187"/>
            <a:ext cx="11408720" cy="16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8F6E83-7E97-0942-AFD7-F938FF63AAA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8733"/>
          <a:stretch/>
        </p:blipFill>
        <p:spPr>
          <a:xfrm>
            <a:off x="556613" y="3196652"/>
            <a:ext cx="9611887" cy="464696"/>
          </a:xfrm>
          <a:prstGeom prst="rect">
            <a:avLst/>
          </a:prstGeom>
        </p:spPr>
      </p:pic>
      <p:sp>
        <p:nvSpPr>
          <p:cNvPr id="5" name="左大括弧 4">
            <a:extLst>
              <a:ext uri="{FF2B5EF4-FFF2-40B4-BE49-F238E27FC236}">
                <a16:creationId xmlns:a16="http://schemas.microsoft.com/office/drawing/2014/main" id="{BDAE2F63-3EB2-2344-ADB6-E0B65A089DA8}"/>
              </a:ext>
            </a:extLst>
          </p:cNvPr>
          <p:cNvSpPr/>
          <p:nvPr/>
        </p:nvSpPr>
        <p:spPr>
          <a:xfrm rot="16200000">
            <a:off x="3418745" y="799214"/>
            <a:ext cx="464695" cy="61889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C4B981AE-7620-6A46-B12E-609C83A11E27}"/>
              </a:ext>
            </a:extLst>
          </p:cNvPr>
          <p:cNvSpPr/>
          <p:nvPr/>
        </p:nvSpPr>
        <p:spPr>
          <a:xfrm rot="16200000" flipH="1">
            <a:off x="8133308" y="1240488"/>
            <a:ext cx="571813" cy="27687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4DAABA-C4D3-9343-A4AF-A4AE7FF87A8C}"/>
              </a:ext>
            </a:extLst>
          </p:cNvPr>
          <p:cNvSpPr txBox="1"/>
          <p:nvPr/>
        </p:nvSpPr>
        <p:spPr>
          <a:xfrm>
            <a:off x="556611" y="4473136"/>
            <a:ext cx="66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這裡是告訴同學，班上「多數（眾數分數落點）」都落在哪裡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A83B30-A7AB-294A-84A2-F32397209B8A}"/>
              </a:ext>
            </a:extLst>
          </p:cNvPr>
          <p:cNvSpPr txBox="1"/>
          <p:nvPr/>
        </p:nvSpPr>
        <p:spPr>
          <a:xfrm>
            <a:off x="5998564" y="1553867"/>
            <a:ext cx="586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這裡是告訴同學，他自己現在的分數預測落點，有多少同學跟他一樣好（一樣壞）</a:t>
            </a:r>
          </a:p>
        </p:txBody>
      </p:sp>
    </p:spTree>
    <p:extLst>
      <p:ext uri="{BB962C8B-B14F-4D97-AF65-F5344CB8AC3E}">
        <p14:creationId xmlns:p14="http://schemas.microsoft.com/office/powerpoint/2010/main" val="348697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455B6B4-8EDD-7A43-8435-DD8214C144E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1975" r="24721" b="56274"/>
          <a:stretch/>
        </p:blipFill>
        <p:spPr>
          <a:xfrm>
            <a:off x="494676" y="1484026"/>
            <a:ext cx="7672949" cy="145404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F1373E-03B6-7744-9E71-0B29FA094C51}"/>
              </a:ext>
            </a:extLst>
          </p:cNvPr>
          <p:cNvSpPr txBox="1"/>
          <p:nvPr/>
        </p:nvSpPr>
        <p:spPr>
          <a:xfrm>
            <a:off x="2353455" y="3087973"/>
            <a:ext cx="8439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方案一，預設請用眾數（</a:t>
            </a:r>
            <a:r>
              <a:rPr kumimoji="1" lang="en-US" altLang="zh-TW" dirty="0">
                <a:solidFill>
                  <a:srgbClr val="FF0000"/>
                </a:solidFill>
              </a:rPr>
              <a:t>if</a:t>
            </a:r>
            <a:r>
              <a:rPr kumimoji="1" lang="zh-TW" altLang="en-US" dirty="0">
                <a:solidFill>
                  <a:srgbClr val="FF0000"/>
                </a:solidFill>
              </a:rPr>
              <a:t>學生當週的表現就是眾數了，則不顯示）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方案二，預設請用比自己現在落點「更高一階」的模型：告知高一階的目標分數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方案三，預設是保持他自己當前的現狀：再次告知「比率」與「現存分數」（若學生是不及格的，則顯示不及格的機率；若學生是及格的，則不顯示機率）</a:t>
            </a:r>
            <a:endParaRPr lang="zh-TW" altLang="en-US" dirty="0"/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77B4A0-8E19-684D-B2AD-DF167ADD4847}"/>
              </a:ext>
            </a:extLst>
          </p:cNvPr>
          <p:cNvSpPr txBox="1"/>
          <p:nvPr/>
        </p:nvSpPr>
        <p:spPr>
          <a:xfrm>
            <a:off x="494676" y="5156616"/>
            <a:ext cx="110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這邊可以討論的是，是否顛倒過來變成三、二、一的順序，畢竟有可能學生是方案一的眾數（不顯示）。</a:t>
            </a:r>
          </a:p>
        </p:txBody>
      </p:sp>
    </p:spTree>
    <p:extLst>
      <p:ext uri="{BB962C8B-B14F-4D97-AF65-F5344CB8AC3E}">
        <p14:creationId xmlns:p14="http://schemas.microsoft.com/office/powerpoint/2010/main" val="75769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C043F-B4F5-344F-A1E1-4524E117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讓學生做選擇的選單（這是第一個選單）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8FB620-DFA4-814B-A7CA-787F1998E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7" r="24721" b="40474"/>
          <a:stretch/>
        </p:blipFill>
        <p:spPr>
          <a:xfrm>
            <a:off x="1843790" y="2826712"/>
            <a:ext cx="7672949" cy="101933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33D6478-813B-6248-A558-44E33AFA061F}"/>
              </a:ext>
            </a:extLst>
          </p:cNvPr>
          <p:cNvSpPr txBox="1"/>
          <p:nvPr/>
        </p:nvSpPr>
        <p:spPr>
          <a:xfrm>
            <a:off x="3717561" y="4437089"/>
            <a:ext cx="2848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highlight>
                  <a:srgbClr val="FFFF00"/>
                </a:highlight>
              </a:rPr>
              <a:t>選單欄位可以是：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r>
              <a:rPr kumimoji="1" lang="zh-TW" altLang="en-US" dirty="0">
                <a:highlight>
                  <a:srgbClr val="FFFF00"/>
                </a:highlight>
              </a:rPr>
              <a:t>方案一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r>
              <a:rPr kumimoji="1" lang="zh-TW" altLang="en-US" dirty="0">
                <a:highlight>
                  <a:srgbClr val="FFFF00"/>
                </a:highlight>
              </a:rPr>
              <a:t>方案二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r>
              <a:rPr kumimoji="1" lang="zh-TW" altLang="en-US" dirty="0">
                <a:highlight>
                  <a:srgbClr val="FFFF00"/>
                </a:highlight>
              </a:rPr>
              <a:t>方案三</a:t>
            </a:r>
          </a:p>
        </p:txBody>
      </p:sp>
    </p:spTree>
    <p:extLst>
      <p:ext uri="{BB962C8B-B14F-4D97-AF65-F5344CB8AC3E}">
        <p14:creationId xmlns:p14="http://schemas.microsoft.com/office/powerpoint/2010/main" val="100965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171B4-960E-7E43-8593-58DC21F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學生選擇完畢後，再提出學習建議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29BE1D-2058-544F-9FF5-B0BD2BFC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34" y="2279962"/>
            <a:ext cx="11248564" cy="15874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4F1A05-FAAF-134D-8FD0-39777F598504}"/>
              </a:ext>
            </a:extLst>
          </p:cNvPr>
          <p:cNvSpPr txBox="1"/>
          <p:nvPr/>
        </p:nvSpPr>
        <p:spPr>
          <a:xfrm>
            <a:off x="1161210" y="4133569"/>
            <a:ext cx="1019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這邊有點類似，學生在選擇完後，才得到茄爸告訴他，要做哪些努力？（畢竟是自己先選擇方案）</a:t>
            </a:r>
          </a:p>
        </p:txBody>
      </p:sp>
    </p:spTree>
    <p:extLst>
      <p:ext uri="{BB962C8B-B14F-4D97-AF65-F5344CB8AC3E}">
        <p14:creationId xmlns:p14="http://schemas.microsoft.com/office/powerpoint/2010/main" val="3768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28E62-B527-AC43-B723-7593C71B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可以有個迴圈（反悔的機會選單）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2AC92B-3B93-9E4B-89E1-4AEDC0A2C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學生看完後，問他是否確定選擇這個方案？還是要調整？</a:t>
            </a:r>
            <a:endParaRPr kumimoji="1" lang="en-US" altLang="zh-TW" dirty="0"/>
          </a:p>
          <a:p>
            <a:r>
              <a:rPr kumimoji="1" lang="zh-TW" altLang="en-US" dirty="0"/>
              <a:t>並有一個「確定」的欄位</a:t>
            </a:r>
          </a:p>
        </p:txBody>
      </p:sp>
    </p:spTree>
    <p:extLst>
      <p:ext uri="{BB962C8B-B14F-4D97-AF65-F5344CB8AC3E}">
        <p14:creationId xmlns:p14="http://schemas.microsoft.com/office/powerpoint/2010/main" val="160075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D4830-47C1-8A4C-956D-241DA53C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65" y="1873771"/>
            <a:ext cx="10515600" cy="3358812"/>
          </a:xfrm>
        </p:spPr>
        <p:txBody>
          <a:bodyPr/>
          <a:lstStyle/>
          <a:p>
            <a:r>
              <a:rPr kumimoji="1" lang="zh-TW" altLang="en-US" dirty="0"/>
              <a:t>這邊指的是茄爸會說一句話：</a:t>
            </a:r>
            <a:endParaRPr kumimoji="1" lang="en-US" altLang="zh-TW" dirty="0"/>
          </a:p>
          <a:p>
            <a:r>
              <a:rPr kumimoji="1" lang="zh-TW" altLang="en-US" dirty="0"/>
              <a:t>很好，請在視窗輸入你會如何達成上面的建議，確保我們會完成「方案二」。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然後讓學生在</a:t>
            </a:r>
            <a:r>
              <a:rPr kumimoji="1" lang="en-US" altLang="zh-TW" dirty="0"/>
              <a:t>line</a:t>
            </a:r>
            <a:r>
              <a:rPr kumimoji="1" lang="zh-TW" altLang="en-US" dirty="0"/>
              <a:t>視窗直接輸入內容，並送出（這個內容要保存在資料庫）。</a:t>
            </a:r>
            <a:endParaRPr kumimoji="1" lang="en-US" altLang="zh-TW" dirty="0"/>
          </a:p>
          <a:p>
            <a:r>
              <a:rPr kumimoji="1" lang="zh-TW" altLang="en-US" dirty="0"/>
              <a:t>同時也有一個確定的按鈕，也許學生打到一半，不小心按出去了。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83C6E5-A415-E44C-9287-A04AAACD6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4773" r="24408" b="10997"/>
          <a:stretch/>
        </p:blipFill>
        <p:spPr>
          <a:xfrm>
            <a:off x="254832" y="442782"/>
            <a:ext cx="8499423" cy="10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7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665</Words>
  <Application>Microsoft Macintosh PowerPoint</Application>
  <PresentationFormat>寬螢幕</PresentationFormat>
  <Paragraphs>55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Before                                Now的一點改變</vt:lpstr>
      <vt:lpstr>PowerPoint 簡報</vt:lpstr>
      <vt:lpstr>這句話保留</vt:lpstr>
      <vt:lpstr>PowerPoint 簡報</vt:lpstr>
      <vt:lpstr>PowerPoint 簡報</vt:lpstr>
      <vt:lpstr>讓學生做選擇的選單（這是第一個選單）</vt:lpstr>
      <vt:lpstr>學生選擇完畢後，再提出學習建議</vt:lpstr>
      <vt:lpstr>可以有個迴圈（反悔的機會選單）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</cp:revision>
  <dcterms:created xsi:type="dcterms:W3CDTF">2022-01-22T06:08:04Z</dcterms:created>
  <dcterms:modified xsi:type="dcterms:W3CDTF">2022-01-22T07:12:34Z</dcterms:modified>
</cp:coreProperties>
</file>